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9144000" cy="6858000" type="screen4x3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112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5EC681-DFA3-42C6-A902-629105B9BA3D}" type="datetimeFigureOut">
              <a:rPr lang="es-CO" smtClean="0"/>
              <a:t>22/07/2016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A405A8-0B10-4996-AC93-3148D1F87E92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1440509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5EC681-DFA3-42C6-A902-629105B9BA3D}" type="datetimeFigureOut">
              <a:rPr lang="es-CO" smtClean="0"/>
              <a:t>22/07/2016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A405A8-0B10-4996-AC93-3148D1F87E92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1267091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5EC681-DFA3-42C6-A902-629105B9BA3D}" type="datetimeFigureOut">
              <a:rPr lang="es-CO" smtClean="0"/>
              <a:t>22/07/2016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A405A8-0B10-4996-AC93-3148D1F87E92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1348784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5EC681-DFA3-42C6-A902-629105B9BA3D}" type="datetimeFigureOut">
              <a:rPr lang="es-CO" smtClean="0"/>
              <a:t>22/07/2016</a:t>
            </a:fld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A405A8-0B10-4996-AC93-3148D1F87E92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5071208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5EC681-DFA3-42C6-A902-629105B9BA3D}" type="datetimeFigureOut">
              <a:rPr lang="es-CO" smtClean="0"/>
              <a:t>22/07/2016</a:t>
            </a:fld>
            <a:endParaRPr lang="es-CO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A405A8-0B10-4996-AC93-3148D1F87E92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5107045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5EC681-DFA3-42C6-A902-629105B9BA3D}" type="datetimeFigureOut">
              <a:rPr lang="es-CO" smtClean="0"/>
              <a:t>22/07/2016</a:t>
            </a:fld>
            <a:endParaRPr lang="es-CO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A405A8-0B10-4996-AC93-3148D1F87E92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5879467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5EC681-DFA3-42C6-A902-629105B9BA3D}" type="datetimeFigureOut">
              <a:rPr lang="es-CO" smtClean="0"/>
              <a:t>22/07/2016</a:t>
            </a:fld>
            <a:endParaRPr lang="es-CO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A405A8-0B10-4996-AC93-3148D1F87E92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2372213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5EC681-DFA3-42C6-A902-629105B9BA3D}" type="datetimeFigureOut">
              <a:rPr lang="es-CO" smtClean="0"/>
              <a:t>22/07/2016</a:t>
            </a:fld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A405A8-0B10-4996-AC93-3148D1F87E92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4027866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5EC681-DFA3-42C6-A902-629105B9BA3D}" type="datetimeFigureOut">
              <a:rPr lang="es-CO" smtClean="0"/>
              <a:t>22/07/2016</a:t>
            </a:fld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A405A8-0B10-4996-AC93-3148D1F87E92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8931462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5EC681-DFA3-42C6-A902-629105B9BA3D}" type="datetimeFigureOut">
              <a:rPr lang="es-CO" smtClean="0"/>
              <a:t>22/07/2016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A405A8-0B10-4996-AC93-3148D1F87E92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6049918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5EC681-DFA3-42C6-A902-629105B9BA3D}" type="datetimeFigureOut">
              <a:rPr lang="es-CO" smtClean="0"/>
              <a:t>22/07/2016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A405A8-0B10-4996-AC93-3148D1F87E92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3045151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5EC681-DFA3-42C6-A902-629105B9BA3D}" type="datetimeFigureOut">
              <a:rPr lang="es-CO" smtClean="0"/>
              <a:t>22/07/2016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A405A8-0B10-4996-AC93-3148D1F87E92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4903353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6203032" cy="1143000"/>
          </a:xfrm>
          <a:solidFill>
            <a:schemeClr val="accent4">
              <a:lumMod val="60000"/>
              <a:lumOff val="40000"/>
            </a:schemeClr>
          </a:solidFill>
          <a:effectLst>
            <a:glow rad="228600">
              <a:schemeClr val="accent2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>
            <a:normAutofit fontScale="90000"/>
          </a:bodyPr>
          <a:lstStyle/>
          <a:p>
            <a:r>
              <a:rPr lang="es-CO" b="1" dirty="0" smtClean="0"/>
              <a:t>PROMESAS DE DIOS EN </a:t>
            </a:r>
            <a:br>
              <a:rPr lang="es-CO" b="1" dirty="0" smtClean="0"/>
            </a:br>
            <a:r>
              <a:rPr lang="es-CO" b="1" dirty="0" smtClean="0"/>
              <a:t>2 Y 3 DE JUAN Y JUDAS</a:t>
            </a:r>
            <a:endParaRPr lang="es-CO" b="1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844824"/>
            <a:ext cx="8229600" cy="4608512"/>
          </a:xfrm>
          <a:solidFill>
            <a:schemeClr val="bg1"/>
          </a:solidFill>
          <a:effectLst>
            <a:glow rad="101600">
              <a:srgbClr val="C00000">
                <a:alpha val="60000"/>
              </a:srgbClr>
            </a:glow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>
            <a:normAutofit fontScale="85000" lnSpcReduction="10000"/>
          </a:bodyPr>
          <a:lstStyle/>
          <a:p>
            <a:r>
              <a:rPr lang="es-CO" b="1" dirty="0">
                <a:solidFill>
                  <a:srgbClr val="FF0000"/>
                </a:solidFill>
              </a:rPr>
              <a:t>2 </a:t>
            </a:r>
            <a:r>
              <a:rPr lang="es-CO" b="1" dirty="0" smtClean="0">
                <a:solidFill>
                  <a:srgbClr val="FF0000"/>
                </a:solidFill>
              </a:rPr>
              <a:t>Jun</a:t>
            </a:r>
            <a:r>
              <a:rPr lang="es-CO" b="1" dirty="0">
                <a:solidFill>
                  <a:srgbClr val="FF0000"/>
                </a:solidFill>
              </a:rPr>
              <a:t>. </a:t>
            </a:r>
            <a:r>
              <a:rPr lang="es-CO" b="1" dirty="0" smtClean="0">
                <a:solidFill>
                  <a:srgbClr val="FF0000"/>
                </a:solidFill>
              </a:rPr>
              <a:t>9. </a:t>
            </a:r>
            <a:r>
              <a:rPr lang="es-CO" dirty="0" smtClean="0"/>
              <a:t>Cualquiera </a:t>
            </a:r>
            <a:r>
              <a:rPr lang="es-CO" dirty="0"/>
              <a:t>que se extravía, y no persevera en la doctrina de Cristo, no tiene a Dios; el que persevera en la doctrina de Cristo, ése sí tiene al Padre y al Hijo.</a:t>
            </a:r>
          </a:p>
          <a:p>
            <a:endParaRPr lang="es-CO" dirty="0"/>
          </a:p>
          <a:p>
            <a:r>
              <a:rPr lang="es-CO" b="1" dirty="0" smtClean="0">
                <a:solidFill>
                  <a:srgbClr val="FF0000"/>
                </a:solidFill>
              </a:rPr>
              <a:t>3 Jun</a:t>
            </a:r>
            <a:r>
              <a:rPr lang="es-CO" b="1" dirty="0">
                <a:solidFill>
                  <a:srgbClr val="FF0000"/>
                </a:solidFill>
              </a:rPr>
              <a:t>. </a:t>
            </a:r>
            <a:r>
              <a:rPr lang="es-CO" b="1" dirty="0" smtClean="0">
                <a:solidFill>
                  <a:srgbClr val="FF0000"/>
                </a:solidFill>
              </a:rPr>
              <a:t>2. </a:t>
            </a:r>
            <a:r>
              <a:rPr lang="es-CO" b="1" dirty="0" smtClean="0">
                <a:solidFill>
                  <a:srgbClr val="0070C0"/>
                </a:solidFill>
              </a:rPr>
              <a:t>Amado</a:t>
            </a:r>
            <a:r>
              <a:rPr lang="es-CO" b="1" dirty="0">
                <a:solidFill>
                  <a:srgbClr val="0070C0"/>
                </a:solidFill>
              </a:rPr>
              <a:t>, yo deseo que tú seas prosperado en todas las cosas, y que tengas salud, así como prospera tu alma.</a:t>
            </a:r>
          </a:p>
          <a:p>
            <a:endParaRPr lang="es-CO" b="1" dirty="0">
              <a:solidFill>
                <a:srgbClr val="FF0000"/>
              </a:solidFill>
            </a:endParaRPr>
          </a:p>
          <a:p>
            <a:r>
              <a:rPr lang="es-CO" b="1" dirty="0" smtClean="0">
                <a:solidFill>
                  <a:srgbClr val="FF0000"/>
                </a:solidFill>
              </a:rPr>
              <a:t>Jud</a:t>
            </a:r>
            <a:r>
              <a:rPr lang="es-CO" b="1" dirty="0">
                <a:solidFill>
                  <a:srgbClr val="FF0000"/>
                </a:solidFill>
              </a:rPr>
              <a:t>. </a:t>
            </a:r>
            <a:r>
              <a:rPr lang="es-CO" b="1" dirty="0" smtClean="0">
                <a:solidFill>
                  <a:srgbClr val="FF0000"/>
                </a:solidFill>
              </a:rPr>
              <a:t>24.  </a:t>
            </a:r>
            <a:r>
              <a:rPr lang="es-CO" dirty="0"/>
              <a:t>Y a aquel que es poderoso para guardaros sin caída, y presentaros sin mancha delante de su gloria con gran alegría.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188640"/>
            <a:ext cx="1944216" cy="13681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947644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</TotalTime>
  <Words>102</Words>
  <Application>Microsoft Office PowerPoint</Application>
  <PresentationFormat>Presentación en pantalla (4:3)</PresentationFormat>
  <Paragraphs>6</Paragraphs>
  <Slides>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</vt:i4>
      </vt:variant>
    </vt:vector>
  </HeadingPairs>
  <TitlesOfParts>
    <vt:vector size="2" baseType="lpstr">
      <vt:lpstr>Tema de Office</vt:lpstr>
      <vt:lpstr>PROMESAS DE DIOS EN  2 Y 3 DE JUAN Y JUDAS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PROMESAS DE DIOS EN  2 Y 3 DE JUAN Y JUDAS</dc:title>
  <dc:creator>TEMAS DE FE</dc:creator>
  <cp:lastModifiedBy>TEMAS DE FE</cp:lastModifiedBy>
  <cp:revision>2</cp:revision>
  <dcterms:created xsi:type="dcterms:W3CDTF">2016-07-22T13:06:46Z</dcterms:created>
  <dcterms:modified xsi:type="dcterms:W3CDTF">2016-07-22T13:57:37Z</dcterms:modified>
</cp:coreProperties>
</file>